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i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N.16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Parola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/>
              <a:t>Dio chiamò Mosè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Mosè udì la voce di Dio, cosa vide?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bella vite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nuvole e tuoni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roveto ardente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 diviso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roveto ardente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25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400"/>
              <a:t>Gedeone e i suoi 300 uomini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Di oggi</a:t>
            </a:r>
            <a:r xmlns:a="http://schemas.openxmlformats.org/drawingml/2006/main">
              <a:rPr lang="i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Parola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/>
              <a:t>Quando l'angelo del Signore apparve a Gedeone, gli disse: "Il Signore è con te, potente guerriero".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Giudici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L'angelo del Signore apparve a Gedeone e gli disse: "Dio è con te, potente guerriero". Dio gli diede sicurezza attraverso la rugiada e il vello.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ebbe fiducia che Dio lo chiamava, demolì Baal e il suo altare che gli Israeliti adoravano.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disse a Gedeone di scegliere i guerrieri per sconfiggere i Madianiti. Secondo le istruzioni di Dio furono scelti solo 300 uomini.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gli diede un piano meraviglioso per attaccarli. Dio fece loro avere trombe e giare vuote con dentro delle torce.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 notte, Gedeone e i suoi 300 uomini realizzarono il piano che Dio aveva dato loro. Hanno vinto la guerra contro i Madianiti.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Gedeone e i suoi 300 uomini vinsero la guerra contro numerosi Madianiti solo obbedendo all'ordine di Dio.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 segreto per vincere nella mia vita è obbedire a Dio.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/>
              <a:t>Dio?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È il Dio Onnipotente che può sconfiggere numerose forze nemiche con soli 300 uomini.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Quale non venne utilizzata da Gedeone e dai suoi 300 uomini per sconfiggere il nemico?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vasetti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spade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torce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spade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il Signore vide che era andato a vedere, Dio lo chiamò</a:t>
            </a: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 dentro il cespuglio,</a:t>
            </a: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"Mosè! Mosè!" E Mosè disse: "Eccomi".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Di oggi</a:t>
            </a:r>
            <a:r xmlns:a="http://schemas.openxmlformats.org/drawingml/2006/main">
              <a:rPr lang="i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Parola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/>
              <a:t>Quando l'angelo del Signore apparve a Gedeone, gli disse: "Il Signore è con te, potente guerriero".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Giudici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26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/>
              <a:t>Sansone, un forte guerriero.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donna diede alla luce un maschio e lo chiamò Sansone. Crebbe e il Signore lo benedisse,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Giudici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C'era un leader di nome Sansone tra i leader israeliti. Era un uomo da separare da Dio fin dalla nascita.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Sansone era un guerriero molto forte. A causa di Sansone, i Filistei e gli altri paesi che li opprimevano non potevano opprimere gli Israeliti</a:t>
            </a:r>
            <a:r xmlns:a="http://schemas.openxmlformats.org/drawingml/2006/main">
              <a:rPr lang="i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più.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La sua forza veniva dai suoi capelli. Ma i suoi capelli erano stati rasati per essere stato ingannato. Quindi, ha perso il suo potere.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Sansone fu catturato e deriso dal nemico. Si rammaricava di essere stato ingannato a causa della sua arroganza.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Alla fine Sansone pregò Dio di rafforzarlo nuovamente. Dio rispose alla sua preghiera e gli diede finalmente il potere.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Sansone era un uomo a cui fu data una grazia speciale e una chiamata da parte di Dio.</a:t>
            </a:r>
            <a:r xmlns:a="http://schemas.openxmlformats.org/drawingml/2006/main">
              <a:rPr lang="i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Ma, a causa della sua arroganza,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 ha persi tutti.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Anche noi siamo figli amati di Dio che hanno ricevuto la grazia e la missione di Dio.</a:t>
            </a:r>
            <a:r xmlns:a="http://schemas.openxmlformats.org/drawingml/2006/main">
              <a:rPr lang="i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quindi umiliarci davanti alla Parola di Dio.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3200"/>
              <a:t>Dio?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ascolta e risponde alle nostre preghiere serie e veritiere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Parola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400"/>
              <a:t>Dieci disastri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 dove viene il potere di Sansone?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capelli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braccio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occhio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capelli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donna diede alla luce un maschio e lo chiamò Sansone. Crebbe e il Signore lo benedisse,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Giudici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27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600"/>
              <a:t>Ruth, una donna dal carattere nobile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Il tuo popolo sarà il mio popolo e il tuo Dio sarà il mio Dio.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Una donna ebrea, Naomi aveva due figli che sposarono dei gentili. Ma i suoi due figli morirono. Così rimase con le sue due nuore vedove.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decise di tornare a casa sua in Giuda. Ha detto alle sue due nuore di tornare a casa. Ma la sua seconda nuora non tornò nella sua città natale, ma seguì la suocera a vivere in Giuda.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 dovette raccogliere il grano avanzato per vivere con Naomi, perché non aveva un marito che gestisse la casa.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 capitò di raccogliere il grano avanzato in un campo di Boaz. Boaz pensava che fosse una donna nobile e si sposò con Ruth.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accolse Ruth e Naomi come famiglia e visse una vita felice. In futuro, il re Davide e Gesù provenivano dalla stirpe di Boaz e Ruth.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/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era una gentile. Era una donna buona e sincera e serviva bene la suocera.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Quindi è stata benedetta.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anche aiutare i nostri vicini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adorare Dio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con cuore buono e sincero.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gli Egiziani riconosceranno che io sono il Signore, quando stenderò la mano contro l'Egitto e ne farò uscire gli Israeliti.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/>
              <a:t>Dio?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non guarda l'apparenza esteriore ma guarda il cuore.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Perché Naomi tornò a casa da Moab in Giuda?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perché si è ammalata..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perché suo marito è morto..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perché i suoi due figli sono morti..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perché voleva incontrare la sua famiglia..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perché i suoi due figli sono morti..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Il tuo popolo sarà il mio popolo e il tuo Dio sarà il mio Dio.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28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400"/>
              <a:t>La preghiera di Anna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il ragazzo Samuele continuava a crescere in statura e nel favore del Signore e degli uomini.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non aveva figli. Quindi era così triste che pregò Dio. “Oh, Padre Dio, se mi dai un figlio, io te lo darò per tutti i giorni della sua vita”.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si ricordò della sua preghiera e diede ad Anna un figlio di nome Samuele.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Anna diede a suo figlio il compito di adorare Dio nel tempio mentre lei aveva pregato prima.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Samuele viveva nel tempio adorando Dio. Ha ricevuto tante grazie dagli uomini e da Dio.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Il piccolo Samuele è cresciuto bene fino a diventare un ragazzino. Poi, in seguito, divenne un profeta che ascoltava la voce di Dio.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riferì l'ordine di Dio al re egiziano Faraone. “Questo è ciò che dice il Signore: Lascia andare il mio popolo, affinché possa adorarmi”.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 ha ascoltato tutta la preghiera di Anna, si è ricordato di lei e ha risposto pienamente.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 ascolta tutta la nostra preghiera.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Pertanto dobbiamo pregare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seriamente e onestamente.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/>
              <a:t>Dio?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ha ascoltato la nostra preghiera e ha risposto fedelmente.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Di oggi</a:t>
            </a:r>
            <a:r xmlns:a="http://schemas.openxmlformats.org/drawingml/2006/main">
              <a:rPr lang="i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Perché Hannah era così triste?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causa del mal di stomaco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causa della mancanza di soldi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causa di nessun figlio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perché era brutta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a causa di nessun figlio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il ragazzo Samuele continuava a crescere in statura e nel favore del Signore e degli uomini.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400"/>
              <a:t>Re Saul, il primo re d'Israele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 Signore rispose: «Ascoltateli e date loro un re». Allora Samuele disse agli uomini d'Israele: «Ritornate ciascuno alla sua città».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"Abbiamo bisogno di un re!" Il popolo d'Israele chiese di dare per loro un re a Samuele.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“Darò loro un re come hanno chiesto”. Dio rispose a Samuele.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mandò Saul a Samuele. Dio permise a Samuele di versare olio sulla sua testa per diventare re d'Israele.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"Questo è il nostro capo, Saul." Samuele fece sapere agli Israeliti che Dio aveva nominato Saul capo di Israele.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"Non c'è modo! Chi è Dio? Io sono un dio“ Il faraone rifiutò con forza.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All'inizio Saul guidò bene gli Israeliti nell'obbedire fedelmente alla volontà di Dio. Tuttavia, divenne un re cattivo che tradì la volontà di Dio a causa della sua arroganza e orgoglio.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All’inizio Saulo era umile.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Tuttavia, dopo essere diventato re,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non obbedì più alla volontà di Dio.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È diventato arrogante e avido.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Devi essere umile continuamente quando tuo Padre Dio ti innalza.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/>
              <a:t>Dio?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ama gli umili,</a:t>
            </a: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respinge gli orgogliosi.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Cosa chiesero gli Israeliti a Samuele?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cibo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 Parola di Dio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re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 Signore rispose: «Ascoltateli e date loro un re». Allora Samuele disse agli uomini d'Israele: «Ritornate ciascuno alla sua città».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/>
              <a:t>Giovane ragazzo, Davide che uccise Golia</a:t>
            </a:r>
            <a:r xmlns:a="http://schemas.openxmlformats.org/drawingml/2006/main">
              <a:rPr lang="it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Davide disse al Filisteo: «Tu vieni contro di me con la spada, con la lancia e con il giavellotto, ma io vengo contro di te nel nome del Signore degli eserciti, Dio degli eserciti d'Israele, che tu hai sfidato.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C'era un soldato gigante chiamato Golia nell'accampamento filisteo. Ha insultato il nome di Dio iniziando una rissa.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Nessuno osava combattere contro di lui perché lo terrorizzava.</a:t>
            </a:r>
          </a:p>
          <a:p>
            <a:r xmlns:a="http://schemas.openxmlformats.org/drawingml/2006/main">
              <a:rPr lang="i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In quel tempo, il ragazzo, Davide disse al re Saul: “Andrò a combatterlo”.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"Posso sconfiggerlo se Dio è con me."</a:t>
            </a:r>
          </a:p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Davide si avvicinò a Golia con cinque pietre lisce.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pregò Dio. “Signore, per favore fammi sapere cosa farai da ora in poi”.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Davide disse a Golia che venne contro di lui con spada e lancia. “Combatto contro di te nel nome di Yahweh Dio!”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Davide lanciò una pietra e colpì Golia sulla fronte.</a:t>
            </a:r>
          </a:p>
          <a:p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ha ottenuto la vittoria su questa battaglia con l'aiuto di Dio.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soldati israeliani avevano paura</a:t>
            </a:r>
            <a:r xmlns:a="http://schemas.openxmlformats.org/drawingml/2006/main">
              <a:rPr lang="i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del gigante Golia. Avevano paura di lui.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Tuttavia, Davide, che credeva nella protezione di Dio, lottò coraggiosamente contro di lui e lo sconfisse.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Dovremmo credere che Dio ci protegge sempre. Possiamo avere coraggio credendo che Dio ci proteggerà in ogni circostanza.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 coraggio che deriva dalla fede in Dio può superare qualsiasi paura.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/>
              <a:t>Dio?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dà la vittoria a coloro che combattono per Lui.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/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Cosa lanciò Davide a Golia?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spada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lancia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pietra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scudo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pietra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Davide disse al Filisteo: «Tu vieni contro di me con la spada, con la lancia e con il giavellotto, ma io vengo contro di te nel nome del Signore degli eserciti, Dio degli eserciti d'Israele, che tu hai sfidato.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Dio fece cadere dieci calamità su tutto il paese d'Egitto. Il popolo egiziano e il faraone hanno imparato a conoscere chi è il vero Dio.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“Mosè, esci dall’Egitto con tutti i tuoi Israeliti adesso”. Il faraone non ebbe altra scelta che lasciarli andare.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 faraone pensava di essere il più forte nell'ignorare Dio.</a:t>
            </a:r>
            <a:r xmlns:a="http://schemas.openxmlformats.org/drawingml/2006/main">
              <a:rPr lang="i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Quindi, ha dovuto subire grandi disastri.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confessare che Dio è l'Onnipotente, non noi.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il Signore vide che era andato a vedere, Dio lo chiamò</a:t>
            </a: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 dentro il cespuglio,</a:t>
            </a: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"Mosè! Mosè!" E Mosè disse: "Eccomi".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/>
              <a:t>Dio?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è diverso dagli idoli o da altri falsi dei.</a:t>
            </a: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è vivo e opera con la Sua potente potenza.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Quanti disastri Dio ha lasciato cadere sull’Egitto?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cinque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sette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dodici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dieci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gli Egiziani riconosceranno che io sono il Signore, quando stenderò la mano contro l'Egitto e ne farò uscire gli Israeliti.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18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400"/>
              <a:t>Un pilastro di nuvola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4400"/>
              <a:t>e Una colonna di fuoco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 giorno il Signore andava davanti a loro con una colonna di nuvola per guidarli nel loro cammino, e di notte con una colonna di fuoco per illuminarli, così che potessero viaggiare giorno e notte.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popolo israelita visse in Egitto per 430 anni. Lasciarono l'Egitto per ritornare alla terra promessa -Canaan- alla fine dei 430 anni.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"Come possiamo prendere la strada giusta?", "E se incontrassimo persone cattive lungo la strada?" Si preoccupavano molto.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quel tempo, Dio mostrò loro la prova che li stava guidando. Era il pilastro di nuvola.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 notte diventava una colonna di fuoco. Così Dio li guidò notte e giorno.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“Non abbiamo paura, perché Dio è con noi!” Il popolo israelita ringraziò Dio per averlo guidato con la colonna di nuvola e la colonna di fuoco.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giorno, quando Mosè vide un egiziano picchiare un israelita, si arrabbiò, si schierò dalla parte del suo popolo e uccise l'egiziano.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Di oggi</a:t>
            </a:r>
            <a:r xmlns:a="http://schemas.openxmlformats.org/drawingml/2006/main">
              <a:rPr lang="i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lezione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molti israeliti attraversarono un deserto pericoloso, Dio mostrò loro la prova che li aveva guidati e protetti con la colonna di nuvola e la colonna di fuoco.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Ora Dio è con me e mi protegge. Rendiamo grazie a Dio.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/>
              <a:t>Dio?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è con noi sempre.</a:t>
            </a: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ci protegge notte e giorno.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il popolo israelita lasciò l'Egitto, con cosa Dio lo guidò?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 colonna di nuvole e la colonna di fuoco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uccelli e pesci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sole e luna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cane e gatto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la colonna di nuvole e la colonna di fuoco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 giorno il Signore andava davanti a loro con una colonna di nuvola per guidarli nel loro cammino, e di notte con una colonna di fuoco per illuminarli, così che potessero viaggiare giorno e notte.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19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400"/>
              <a:t>Gli Israeliti attraversano il mare diviso su terreno asciutto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Allora Mosè stese la mano sul mare e per tutta quella notte il Signore spinse indietro il mare con un forte vento orientale e lo ridusse in terra asciutta. Le acque furono divise,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e gli Israeliti incontrarono il Mar Rosso sulla strada per Canaan.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L'egiziano inseguì gli israeliti per catturarli di nuovo.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Poi accadde una cosa meravigliosa! Dio lasciò che il Mar Rosso si dividesse e che gli Israeliti lo attraversassero sulla terra asciutta.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soldati egiziani li inseguirono, ma il mare si ritirò di nuovo e tutti i soldati egiziani furono sommersi in mare. Nessuno di loro è sopravvissuto.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il faraone venne a conoscenza di ciò, Mosè ebbe paura di lui e fuggì dal palazzo d'Egitto e andò a vivere nel deserto di Madian.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Ringraziamo Dio per averci salvato! Tutti gli Israeliti cantavano canti gioiosi con grande piacere.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salvò gli Israeliti dalla loro situazione disperata.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Anch'io ero nella situazione di morire a causa del peccato, ma Dio ha mandato Gesù per salvarmi!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mi ha salvato dalla morte eterna!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Oh, Padre Dio, grazie mille!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/>
              <a:t>Dio è?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è il nostro salvatore che salva il suo popolo in un modo meraviglioso.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Come attraversarono il Mar Rosso gli Israeliti?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mandò loro una grande nave.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li lasciò camminare sull'acqua del mare.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divise il Mar Rosso e li lasciò proseguire</a:t>
            </a:r>
          </a:p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terreno asciutto.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li lasciò volare sul mare.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Dio divise il Mar Rosso e li lasciò proseguire</a:t>
            </a:r>
          </a:p>
          <a:p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il terreno asciutto.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Allora Mosè stese la mano sul mare e per tutta quella notte il Signore spinse indietro il mare con un forte vento orientale e lo ridusse in terra asciutta. Le acque furono divise,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20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600"/>
              <a:t>Dio che ha deluso la carne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"Ho udito la mormorazione degli Israeliti. Di' loro: Al tramonto mangerete carne e al mattino vi sazierete di pane; allora saprete che io sono il Signore vostro Dio".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Gli Israeliti non avevano cibo nel deserto. Allora mormorarono contro Mosè e contro Dio.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Allora il Signore disse a Mosè. “Farò scendere per voi il cibo dal cielo”.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 mattino, sul suolo del deserto apparvero fiocchi sottili come brina.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visse come pastore per 40 anni e alla fine raggiunse gli 80 anni.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 sera le quaglie piombarono su di loro, caddero e coprirono l'accampamento. Li raccolsero, li cucinarono e li mangiarono. Non morivano di fame nemmeno nel deserto.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"Grazie Dio!" Mosè e il popolo israelita erano stupiti dall'onnipotenza di Dio.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fornì al Suo popolo il cibo quotidiano in modo straordinario e la Sua potenza onnipotente anche nel deserto dove non riuscivano a trovarne.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Crediamo che Dio ci fornirà fedelmente le nostre necessità nel Suo modo meraviglioso.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/>
              <a:t>Dio è?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È un Dio meraviglioso che conosce in anticipo le nostre necessità e provvede loro nel Suo modo straordinario.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Cosa ha provveduto Dio al Suo popolo affamato?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e Quaglia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Pane e Latte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Carne e Acqua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Riso e zuppa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Manna e Quaglia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"Ho udito la mormorazione degli Israeliti. Di' loro: Al tramonto mangerete carne e al mattino vi sazierete di pane; allora saprete che io sono il Signore vostro Dio".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/>
              <a:t>I dieci comandamenti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Mosè rimase lì con il Signore quaranta giorni e quaranta notti senza mangiare</a:t>
            </a: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pane o acqua potabile. E scrisse sulle tavolette le parole del patto: i Dieci Comandamenti.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popolo israelita arrivò al monte Horeb (il monte Sinai). La gloria del Signore Dio era piena sul Monte Sinai (monte Horeb).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disse a Mosè: “Sali da me sul monte”. Mosè salì sul monte di Dio.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giorno, Dio lo chiamò nel roveto ardente e gli disse. “Ti mando dal Faraone per salvare il mio popolo, gli Israeliti, dall’Egitto”.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Signore Dio si incontrò sul monte Horeb.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diede a Mosè le tavole di pietra. Dio scrisse su di esso le leggi e i comandi affinché gli Israeliti osservassero i Dieci Comandamenti.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“Grazie, Signore, perché ci dai le leggi”.</a:t>
            </a:r>
          </a:p>
          <a:p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Mosè pensò: “Consegnerò e insegnerò questi preziosi Dieci Comandamenti”.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Dieci Comandamenti sono le preziose norme che Dio ha dato per la nostra vita.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obbediamo alle leggi di Dio, Dio sarà soddisfatto della nostra vita.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3200"/>
              <a:t>Dio?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ci ha dato le leggi e i Dieci Comandamenti.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si è fatto conoscere a noi attraverso queste leggi e questi comandamenti.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Dove ha scritto Dio i Dieci Comandamenti?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Tavoletta di legno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Fango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tavoletta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Tavoletta di pietra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Tavoletta di pietra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Mosè rimase lì con il Signore quaranta giorni e quaranta notti senza mangiare</a:t>
            </a: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pane o acqua potabile. E scrisse sulle tavolette le parole del patto: i Dieci Comandamenti.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22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400"/>
              <a:t>Il vitello d'oro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Prese ciò che gli avevano consegnato e lo trasformò in un idolo modellato nella forma</a:t>
            </a:r>
          </a:p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di un vitello, modellandolo con uno strumento. Allora dissero: "Questi sono i tuoi dèi, o Israele, che ti hanno fatto uscire dall'Egitto".</a:t>
            </a:r>
          </a:p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Mosè non scese dalla montagna per tanto tempo, si sentirono a disagio. “Abbiamo bisogno che il nostro Dio ci guidi invece di Mosè”.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Mosè tornò in Egitto per salvare il suo popolo, gli Israeliti, tenendo in mano il bastone che Dio gli aveva dato.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Quindi crearono un vitello d'oro e lo adorarono come loro dio che li guidasse.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che stava scendendo con i Dieci Comandamenti si arrabbiò moltissimo.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era furiosamente adirato contro di loro. “Li distruggerò. Allora farò di te una grande nazione”.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Ma Mosè pregò Dio di perdonarli seriamente. Dio ascoltò la preghiera di Mosè e li perdonò.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Di oggi</a:t>
            </a:r>
            <a:r xmlns:a="http://schemas.openxmlformats.org/drawingml/2006/main">
              <a:rPr lang="i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Lezione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Ciò che Dio odia di più è adorare altri dei invece di Lui.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Non ti farai nessun idolo a nessun costo.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Qualunque cosa accada, non ti inchinerai davanti a loro e non li adorerai.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rgbClr val="FF0000"/>
                </a:solidFill>
              </a:rPr>
              <a:t>Dio?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odia di più l’adorazione degli idoli invece di Lui.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Quale idolo costruirono gli Israeliti per commettere peccati?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D'oro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Aquila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Vitello d'oro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Vitello d'argento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Argento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Aquila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Vitello d'oro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Prese ciò che gli avevano consegnato e lo trasformò in un idolo modellato nella forma</a:t>
            </a:r>
          </a:p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di un vitello, modellandolo con uno strumento. Allora dissero: "Questi sono i tuoi dèi, o Israele, che ti hanno fatto uscire dall'Egitto".</a:t>
            </a:r>
          </a:p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Esodo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23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400"/>
              <a:t>La Casa di Dio (Tabernacolo) nel deserto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Il giorno in cui fu eretto il tabernacolo, la tenda della testimonianza, la nuvola lo coprì. Dalla sera alla mattina la nuvola sopra il tabernacolo sembrava fuoco.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Numeri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 chiamò Mosè capo degli Israeliti quando aveva 80 anni.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 piano di Dio è diverso dal nostro, ma il Suo piano è sempre perfetto.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credere che il piano di Dio è perfetto e dobbiamo dipendere da Lui.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disse a Mosè di fare il Tabernacolo, la Casa di Dio.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parlò di tutto riguardo al Tabernacolo, della sua forma e di tutte le cose che avrebbero dovuto essere preparate per esso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Dio fece loro sapere come usare ogni articolo quando adorarono Dio nel Tabernacolo.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e il popolo israelita costruirono il Tabernacolo, la Casa di Dio, secondo le istruzioni di Dio.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Il giorno in cui fu eretto il tabernacolo, la nuvola che mostrava la gloria di Dio lo copriva. Il tabernacolo era il segno che Dio era con gli Israeliti.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lasciò che gli Israeliti costruissero il tabernacolo, la casa di Dio, e li fece vivere con il tabernacolo come loro centro.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Dovremmo vivere con Dio come centro della nostra mente e della nostra vita.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rgbClr val="FF0000"/>
                </a:solidFill>
              </a:rPr>
              <a:t>Dio?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vive con noi, cammina con noi, ci guida e parla con noi.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Cosa Dio lasciò fare agli Israeliti?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Vitello d'oro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Dieci comandamenti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Palazzo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Tabernacolo-La Casa di Dio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Il Tabernacolo-La Casa di Dio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bg1">
                    <a:lumMod val="50000"/>
                  </a:schemeClr>
                </a:solidFill>
              </a:rPr>
              <a:t>Il giorno in cui fu eretto il tabernacolo, la tenda della testimonianza, la nuvola lo coprì. Dalla sera alla mattina la nuvola sopra il tabernacolo sembrava fuoco.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Numeri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24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parola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400"/>
              <a:t>Gerico è crollata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t" altLang="ko-KR" sz="3200"/>
              <a:t>Dio è?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ci guida con i Suoi piani perfetti. Non ci sono errori nei piani di Dio.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settima volta, quando i sacerdoti suonarono la tromba, Giosuè comandò al popolo: "Urlate, perché il Signore vi ha dato la città!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Giosuè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Gli Israeliti volevano entrare nella terra promessa. Ma Gerico, che era un grande castello, sbarrò loro la strada.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disse a Giosuè, che era il loro capo, come distruggere Gerico.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popolo israelita marciò attorno alle mura di Gerico per sette giorni secondo le istruzioni di Dio.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Mentre marciavano attorno alle mura per sei giorni, ogni giorno per una volta, Gerico non si mosse di un centimetro.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settimo giorno gli fecero il giro sette volte. Al settimo giro lanciarono un forte grido e il muro crollò.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Gli Israeliti non potevano distruggere Gerico con le proprie forze. Ma Dio distrusse Gerico con il Suo stesso potere per loro.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Gli Israeliti hanno ottenuto la vittoria attraverso l’obbedienza a Dio.</a:t>
            </a: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Viviamo la nostra vita in obbedienza a Dio.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Rendiamo grazie a Dio per averci fatto vincere!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3200"/>
              <a:t>Dio?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rgbClr val="C00000"/>
                </a:solidFill>
              </a:rPr>
              <a:t>Dio..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 dà la vittoria al Suo popolo attraverso la Sua grande Potenza.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È il Dio della Vittoria!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Cosa ordinò Dio a Giosuè per distruggere Gerico?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Lancia pietre a Gerico per sette giorni.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Pregate per sette giorni per Gerico.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Cantate lodi a Gerico per sette giorni.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Marcia contro le mura di Gerico per sette giorni e alle</a:t>
            </a:r>
          </a:p>
          <a:p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l'ultimo giorno grida forte.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Marcia contro le mura di Gerico per sette giorni e alle</a:t>
            </a:r>
          </a:p>
          <a:p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l'ultimo giorno grida forte.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settima volta, quando i sacerdoti suonarono la tromba, Giosuè comandò al popolo: "Urlate, perché il Signore vi ha dato la città!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Giosuè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